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8" r:id="rId3"/>
    <p:sldId id="259" r:id="rId4"/>
    <p:sldId id="261" r:id="rId5"/>
    <p:sldId id="286" r:id="rId6"/>
    <p:sldId id="287" r:id="rId7"/>
    <p:sldId id="285" r:id="rId8"/>
    <p:sldId id="266" r:id="rId9"/>
    <p:sldId id="262" r:id="rId10"/>
    <p:sldId id="288" r:id="rId11"/>
    <p:sldId id="284" r:id="rId12"/>
    <p:sldId id="260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 type="screen16x9"/>
  <p:notesSz cx="6858000" cy="9144000"/>
  <p:embeddedFontLst>
    <p:embeddedFont>
      <p:font typeface="Hind" panose="020B060402020202020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60DDD-839C-40B7-8E65-B3F0525E6026}">
  <a:tblStyle styleId="{87360DDD-839C-40B7-8E65-B3F0525E6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10" autoAdjust="0"/>
  </p:normalViewPr>
  <p:slideViewPr>
    <p:cSldViewPr snapToGrid="0">
      <p:cViewPr varScale="1">
        <p:scale>
          <a:sx n="72" d="100"/>
          <a:sy n="72" d="100"/>
        </p:scale>
        <p:origin x="124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902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92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 meados de 2014, eu ouvi falar que o pessoal da </a:t>
            </a:r>
            <a:r>
              <a:rPr lang="pt-BR" dirty="0" err="1"/>
              <a:t>Jetbrains</a:t>
            </a:r>
            <a:r>
              <a:rPr lang="pt-BR" dirty="0"/>
              <a:t> desde 2011 estava desenvolvendo uma nova linguagem, que para eles iria ter tudo que eles procuravam e não encontravam em nenhuma outra linguagem (com exceção da linguagem Scala que segundo eles era muito lenta para compilar). Como sempre não dei crédito.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3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43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99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Hind:400,70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338119" y="1217084"/>
            <a:ext cx="4467761" cy="2709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KOTLIN + ANKO</a:t>
            </a:r>
            <a:br>
              <a:rPr lang="pt-BR" dirty="0"/>
            </a:br>
            <a:r>
              <a:rPr lang="pt-BR" sz="4000" dirty="0"/>
              <a:t>Simplificando o que já é simples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819A49-A70D-4A93-BD1A-2A3F37EAEEEB}"/>
              </a:ext>
            </a:extLst>
          </p:cNvPr>
          <p:cNvGrpSpPr/>
          <p:nvPr/>
        </p:nvGrpSpPr>
        <p:grpSpPr>
          <a:xfrm>
            <a:off x="469250" y="1560448"/>
            <a:ext cx="4448796" cy="2432715"/>
            <a:chOff x="469250" y="1560448"/>
            <a:chExt cx="4448796" cy="2432715"/>
          </a:xfrm>
        </p:grpSpPr>
        <p:sp>
          <p:nvSpPr>
            <p:cNvPr id="8" name="Shape 376">
              <a:extLst>
                <a:ext uri="{FF2B5EF4-FFF2-40B4-BE49-F238E27FC236}">
                  <a16:creationId xmlns:a16="http://schemas.microsoft.com/office/drawing/2014/main" id="{A2ED41B1-217D-437E-AE86-E8060520CE1F}"/>
                </a:ext>
              </a:extLst>
            </p:cNvPr>
            <p:cNvSpPr txBox="1">
              <a:spLocks/>
            </p:cNvSpPr>
            <p:nvPr/>
          </p:nvSpPr>
          <p:spPr>
            <a:xfrm>
              <a:off x="2127262" y="1560448"/>
              <a:ext cx="1132773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r>
                <a:rPr lang="pt-BR" dirty="0"/>
                <a:t>Java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5F6201D-3C48-471A-B1E2-73B55787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50" y="2316529"/>
              <a:ext cx="4448796" cy="1676634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EB4F75B-5DFF-48DF-8BCD-753C08AA3854}"/>
              </a:ext>
            </a:extLst>
          </p:cNvPr>
          <p:cNvGrpSpPr/>
          <p:nvPr/>
        </p:nvGrpSpPr>
        <p:grpSpPr>
          <a:xfrm>
            <a:off x="5478873" y="1560448"/>
            <a:ext cx="2581635" cy="2037372"/>
            <a:chOff x="5478873" y="1560448"/>
            <a:chExt cx="2581635" cy="2037372"/>
          </a:xfrm>
        </p:grpSpPr>
        <p:sp>
          <p:nvSpPr>
            <p:cNvPr id="9" name="Shape 376">
              <a:extLst>
                <a:ext uri="{FF2B5EF4-FFF2-40B4-BE49-F238E27FC236}">
                  <a16:creationId xmlns:a16="http://schemas.microsoft.com/office/drawing/2014/main" id="{88DB69D9-5454-490E-9E64-B273A601F4BA}"/>
                </a:ext>
              </a:extLst>
            </p:cNvPr>
            <p:cNvSpPr txBox="1">
              <a:spLocks/>
            </p:cNvSpPr>
            <p:nvPr/>
          </p:nvSpPr>
          <p:spPr>
            <a:xfrm>
              <a:off x="6036367" y="1560448"/>
              <a:ext cx="1466648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r>
                <a:rPr lang="pt-BR" dirty="0" err="1"/>
                <a:t>Kotlin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C25D155-7E68-4B39-8529-06409AE8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8873" y="2711871"/>
              <a:ext cx="2581635" cy="885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5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69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/>
              <a:t>“Não existe nada tão bom que não possa melhorar”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374000" y="1141450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FF0066"/>
                </a:solidFill>
              </a:rPr>
              <a:t>thousand</a:t>
            </a:r>
            <a:r>
              <a:rPr lang="en"/>
              <a:t>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374000" y="27077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pic>
        <p:nvPicPr>
          <p:cNvPr id="255" name="Shape 255" descr="2.jpg"/>
          <p:cNvPicPr preferRelativeResize="0"/>
          <p:nvPr/>
        </p:nvPicPr>
        <p:blipFill rotWithShape="1">
          <a:blip r:embed="rId3">
            <a:alphaModFix/>
          </a:blip>
          <a:srcRect l="22124" t="682" r="22130" b="31067"/>
          <a:stretch/>
        </p:blipFill>
        <p:spPr>
          <a:xfrm rot="-5400000">
            <a:off x="596300" y="1276825"/>
            <a:ext cx="39045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2983325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Gray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11612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White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80545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Black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4" name="Shape 274"/>
          <p:cNvGraphicFramePr/>
          <p:nvPr/>
        </p:nvGraphicFramePr>
        <p:xfrm>
          <a:off x="1129000" y="1737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{87360DDD-839C-40B7-8E65-B3F0525E6026}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Yellow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Blue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Orange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514725" y="1102124"/>
            <a:ext cx="7356634" cy="3504538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067088" y="3794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937600" y="1753054"/>
            <a:ext cx="666000" cy="2094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our office</a:t>
            </a:r>
            <a:endParaRPr sz="800"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1134000" y="223330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709700" y="34271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544825" y="20405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6104075" y="24994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6713550" y="40288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3CCCC"/>
                </a:solidFill>
              </a:rPr>
              <a:t>89,</a:t>
            </a:r>
            <a:r>
              <a:rPr lang="en" sz="9600">
                <a:solidFill>
                  <a:srgbClr val="33CCFF"/>
                </a:solidFill>
              </a:rPr>
              <a:t>526,</a:t>
            </a:r>
            <a:r>
              <a:rPr lang="en" sz="9600">
                <a:solidFill>
                  <a:srgbClr val="6699FF"/>
                </a:solidFill>
              </a:rPr>
              <a:t>124</a:t>
            </a:r>
            <a:endParaRPr sz="9600">
              <a:solidFill>
                <a:srgbClr val="6699FF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49" y="2494274"/>
            <a:ext cx="6088581" cy="21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CCFF"/>
                </a:solidFill>
              </a:rPr>
              <a:t>Meu nome é Julio Borges</a:t>
            </a:r>
            <a:endParaRPr b="1" dirty="0">
              <a:solidFill>
                <a:srgbClr val="33CC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Analista Desenvolvedor na Inovação Computação Móvel desde 2009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/>
              <a:t>Mobile, Desktop, Web e o que mais aparecer por aí</a:t>
            </a:r>
            <a:endParaRPr sz="1800" b="1" dirty="0"/>
          </a:p>
        </p:txBody>
      </p:sp>
      <p:pic>
        <p:nvPicPr>
          <p:cNvPr id="199" name="Shape 199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ctrTitle" idx="4294967295"/>
          </p:nvPr>
        </p:nvSpPr>
        <p:spPr>
          <a:xfrm>
            <a:off x="1371600" y="952800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C00"/>
                </a:solidFill>
              </a:rPr>
              <a:t>89,526,124$</a:t>
            </a:r>
            <a:endParaRPr sz="7200">
              <a:solidFill>
                <a:srgbClr val="FFCC00"/>
              </a:solidFill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9" name="Shape 299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66"/>
                </a:solidFill>
              </a:rPr>
              <a:t>100%</a:t>
            </a:r>
            <a:endParaRPr sz="7200">
              <a:solidFill>
                <a:srgbClr val="FF0066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01" name="Shape 301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6600"/>
                </a:solidFill>
              </a:rPr>
              <a:t>185,244</a:t>
            </a:r>
            <a:r>
              <a:rPr lang="en" sz="4800">
                <a:solidFill>
                  <a:srgbClr val="FF6600"/>
                </a:solidFill>
              </a:rPr>
              <a:t> users</a:t>
            </a:r>
            <a:endParaRPr sz="4800">
              <a:solidFill>
                <a:srgbClr val="FF6600"/>
              </a:solidFill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8" name="Shape 308"/>
          <p:cNvGrpSpPr/>
          <p:nvPr/>
        </p:nvGrpSpPr>
        <p:grpSpPr>
          <a:xfrm rot="10800000" flipH="1">
            <a:off x="4171679" y="1803913"/>
            <a:ext cx="821730" cy="1228760"/>
            <a:chOff x="4171679" y="1802748"/>
            <a:chExt cx="821730" cy="1228760"/>
          </a:xfrm>
        </p:grpSpPr>
        <p:sp>
          <p:nvSpPr>
            <p:cNvPr id="309" name="Shape 309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 rot="10800000" flipH="1">
            <a:off x="1972825" y="1802809"/>
            <a:ext cx="821730" cy="1228859"/>
            <a:chOff x="1972825" y="1803752"/>
            <a:chExt cx="821730" cy="1228859"/>
          </a:xfrm>
        </p:grpSpPr>
        <p:sp>
          <p:nvSpPr>
            <p:cNvPr id="312" name="Shape 312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Shape 314"/>
          <p:cNvGrpSpPr/>
          <p:nvPr/>
        </p:nvGrpSpPr>
        <p:grpSpPr>
          <a:xfrm rot="10800000" flipH="1">
            <a:off x="5808538" y="1802748"/>
            <a:ext cx="821730" cy="1228977"/>
            <a:chOff x="5808538" y="1803695"/>
            <a:chExt cx="821730" cy="1228977"/>
          </a:xfrm>
        </p:grpSpPr>
        <p:sp>
          <p:nvSpPr>
            <p:cNvPr id="315" name="Shape 315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Shape 317"/>
          <p:cNvSpPr txBox="1"/>
          <p:nvPr/>
        </p:nvSpPr>
        <p:spPr>
          <a:xfrm>
            <a:off x="642075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FIRST</a:t>
            </a:r>
            <a:endParaRPr sz="2400" b="1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2482388" y="1807783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SECOND</a:t>
            </a:r>
            <a:endParaRPr sz="2400" b="1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4486244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LAST</a:t>
            </a:r>
            <a:endParaRPr sz="2400" b="1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067100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6" name="Shape 326"/>
          <p:cNvSpPr txBox="1">
            <a:spLocks noGrp="1"/>
          </p:cNvSpPr>
          <p:nvPr>
            <p:ph type="body" idx="2"/>
          </p:nvPr>
        </p:nvSpPr>
        <p:spPr>
          <a:xfrm>
            <a:off x="3126624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7" name="Shape 327"/>
          <p:cNvSpPr txBox="1">
            <a:spLocks noGrp="1"/>
          </p:cNvSpPr>
          <p:nvPr>
            <p:ph type="body" idx="3"/>
          </p:nvPr>
        </p:nvSpPr>
        <p:spPr>
          <a:xfrm>
            <a:off x="5186148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1067100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9" name="Shape 329"/>
          <p:cNvSpPr txBox="1">
            <a:spLocks noGrp="1"/>
          </p:cNvSpPr>
          <p:nvPr>
            <p:ph type="body" idx="2"/>
          </p:nvPr>
        </p:nvSpPr>
        <p:spPr>
          <a:xfrm>
            <a:off x="3126624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0" name="Shape 330"/>
          <p:cNvSpPr txBox="1">
            <a:spLocks noGrp="1"/>
          </p:cNvSpPr>
          <p:nvPr>
            <p:ph type="body" idx="3"/>
          </p:nvPr>
        </p:nvSpPr>
        <p:spPr>
          <a:xfrm>
            <a:off x="5186148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200" y="547175"/>
            <a:ext cx="4441451" cy="3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146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CCCC"/>
                </a:solidFill>
              </a:rPr>
              <a:t>ANDROID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43" name="Shape 343"/>
          <p:cNvSpPr/>
          <p:nvPr/>
        </p:nvSpPr>
        <p:spPr>
          <a:xfrm>
            <a:off x="5240125" y="839000"/>
            <a:ext cx="1888500" cy="33561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iPHONE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66"/>
                </a:solidFill>
              </a:rPr>
              <a:t>TABLET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3076725" y="896774"/>
            <a:ext cx="4596701" cy="357858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269080" y="1086811"/>
            <a:ext cx="4212000" cy="26895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body" idx="4294967295"/>
          </p:nvPr>
        </p:nvSpPr>
        <p:spPr>
          <a:xfrm>
            <a:off x="393425" y="577100"/>
            <a:ext cx="2447400" cy="15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99FF"/>
                </a:solidFill>
              </a:rPr>
              <a:t>DESKTOP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FF33"/>
                </a:solidFill>
              </a:rPr>
              <a:t>Any questions?</a:t>
            </a:r>
            <a:endParaRPr b="1">
              <a:solidFill>
                <a:srgbClr val="66FF33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@username · user@mail.me</a:t>
            </a:r>
            <a:endParaRPr sz="1800" b="1"/>
          </a:p>
        </p:txBody>
      </p:sp>
      <p:pic>
        <p:nvPicPr>
          <p:cNvPr id="371" name="Shape 371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Photographs by </a:t>
            </a:r>
            <a:r>
              <a:rPr lang="en" u="sng">
                <a:hlinkClick r:id="rId4"/>
              </a:rPr>
              <a:t>Startupstockphotos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647950" y="0"/>
            <a:ext cx="3848100" cy="72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EA01CA-7300-429A-8EA7-132018A8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91" y="1324341"/>
            <a:ext cx="2494817" cy="2494817"/>
          </a:xfrm>
          <a:prstGeom prst="rect">
            <a:avLst/>
          </a:prstGeom>
        </p:spPr>
      </p:pic>
      <p:pic>
        <p:nvPicPr>
          <p:cNvPr id="3" name="Imagem 2" descr="Palm OS">
            <a:extLst>
              <a:ext uri="{FF2B5EF4-FFF2-40B4-BE49-F238E27FC236}">
                <a16:creationId xmlns:a16="http://schemas.microsoft.com/office/drawing/2014/main" id="{A71C4948-0B23-4C8E-B746-87FD39FBF8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6" y="978225"/>
            <a:ext cx="1257300" cy="20934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650C92-F524-4728-BC28-28BC63864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43" y="978225"/>
            <a:ext cx="1057089" cy="21826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DFEE21-0B2D-493A-A15D-20FDDAE65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30" y="2571749"/>
            <a:ext cx="2205695" cy="20934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71C788-52A3-44C7-BC2D-67E8D5B99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949" y="1128711"/>
            <a:ext cx="3848100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067088" y="6842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1067100" y="1320250"/>
            <a:ext cx="7619700" cy="2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Titles: Hind</a:t>
            </a: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Body copy: Hind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this page: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https://www.google.com/fonts#UsePlace:use/Collection:Hind:400,700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Click on the “arrow button” that appears on the top right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384" name="Shape 384"/>
          <p:cNvSpPr txBox="1"/>
          <p:nvPr/>
        </p:nvSpPr>
        <p:spPr>
          <a:xfrm>
            <a:off x="1099275" y="4247850"/>
            <a:ext cx="7741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25" y="3310628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Shape 390"/>
          <p:cNvGrpSpPr/>
          <p:nvPr/>
        </p:nvGrpSpPr>
        <p:grpSpPr>
          <a:xfrm>
            <a:off x="1063545" y="422362"/>
            <a:ext cx="302266" cy="382273"/>
            <a:chOff x="584925" y="238125"/>
            <a:chExt cx="415200" cy="525100"/>
          </a:xfrm>
        </p:grpSpPr>
        <p:sp>
          <p:nvSpPr>
            <p:cNvPr id="391" name="Shape 39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1543589" y="477908"/>
            <a:ext cx="323614" cy="269396"/>
            <a:chOff x="1244325" y="314425"/>
            <a:chExt cx="444525" cy="370050"/>
          </a:xfrm>
        </p:grpSpPr>
        <p:sp>
          <p:nvSpPr>
            <p:cNvPr id="398" name="Shape 39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2041431" y="476580"/>
            <a:ext cx="309400" cy="272054"/>
            <a:chOff x="1928175" y="312600"/>
            <a:chExt cx="425000" cy="373700"/>
          </a:xfrm>
        </p:grpSpPr>
        <p:sp>
          <p:nvSpPr>
            <p:cNvPr id="401" name="Shape 40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Shape 403"/>
          <p:cNvSpPr/>
          <p:nvPr/>
        </p:nvSpPr>
        <p:spPr>
          <a:xfrm>
            <a:off x="2560122" y="466801"/>
            <a:ext cx="253380" cy="29160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3068163" y="467693"/>
            <a:ext cx="218728" cy="289817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Shape 405"/>
          <p:cNvGrpSpPr/>
          <p:nvPr/>
        </p:nvGrpSpPr>
        <p:grpSpPr>
          <a:xfrm>
            <a:off x="3490497" y="462365"/>
            <a:ext cx="355628" cy="300500"/>
            <a:chOff x="3918650" y="293075"/>
            <a:chExt cx="488500" cy="412775"/>
          </a:xfrm>
        </p:grpSpPr>
        <p:sp>
          <p:nvSpPr>
            <p:cNvPr id="406" name="Shape 40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4012783" y="439688"/>
            <a:ext cx="292510" cy="345836"/>
            <a:chOff x="4636075" y="261925"/>
            <a:chExt cx="401800" cy="475050"/>
          </a:xfrm>
        </p:grpSpPr>
        <p:sp>
          <p:nvSpPr>
            <p:cNvPr id="410" name="Shape 41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Shape 414"/>
          <p:cNvSpPr/>
          <p:nvPr/>
        </p:nvSpPr>
        <p:spPr>
          <a:xfrm>
            <a:off x="4482088" y="466346"/>
            <a:ext cx="335171" cy="292510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Shape 415"/>
          <p:cNvGrpSpPr/>
          <p:nvPr/>
        </p:nvGrpSpPr>
        <p:grpSpPr>
          <a:xfrm>
            <a:off x="4993799" y="468590"/>
            <a:ext cx="293384" cy="287596"/>
            <a:chOff x="5983625" y="301625"/>
            <a:chExt cx="403000" cy="395050"/>
          </a:xfrm>
        </p:grpSpPr>
        <p:sp>
          <p:nvSpPr>
            <p:cNvPr id="416" name="Shape 41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5486746" y="466351"/>
            <a:ext cx="288943" cy="288506"/>
            <a:chOff x="6660750" y="298550"/>
            <a:chExt cx="396900" cy="396300"/>
          </a:xfrm>
        </p:grpSpPr>
        <p:sp>
          <p:nvSpPr>
            <p:cNvPr id="437" name="Shape 43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063545" y="920641"/>
            <a:ext cx="302266" cy="365838"/>
            <a:chOff x="584925" y="922575"/>
            <a:chExt cx="415200" cy="502525"/>
          </a:xfrm>
        </p:grpSpPr>
        <p:sp>
          <p:nvSpPr>
            <p:cNvPr id="440" name="Shape 44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1545372" y="912197"/>
            <a:ext cx="320065" cy="381399"/>
            <a:chOff x="1246775" y="910975"/>
            <a:chExt cx="439650" cy="523900"/>
          </a:xfrm>
        </p:grpSpPr>
        <p:sp>
          <p:nvSpPr>
            <p:cNvPr id="444" name="Shape 444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2040103" y="973530"/>
            <a:ext cx="312057" cy="259605"/>
            <a:chOff x="1926350" y="995225"/>
            <a:chExt cx="428650" cy="356600"/>
          </a:xfrm>
        </p:grpSpPr>
        <p:sp>
          <p:nvSpPr>
            <p:cNvPr id="448" name="Shape 4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2534333" y="951729"/>
            <a:ext cx="304959" cy="303176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025503" y="966853"/>
            <a:ext cx="304049" cy="27294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20659" y="969073"/>
            <a:ext cx="295168" cy="26848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021147" y="97173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4497740" y="953984"/>
            <a:ext cx="304049" cy="304486"/>
            <a:chOff x="5302225" y="968375"/>
            <a:chExt cx="417650" cy="418250"/>
          </a:xfrm>
        </p:grpSpPr>
        <p:sp>
          <p:nvSpPr>
            <p:cNvPr id="457" name="Shape 45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952012" y="919750"/>
            <a:ext cx="376958" cy="367167"/>
            <a:chOff x="5926225" y="921350"/>
            <a:chExt cx="517800" cy="504350"/>
          </a:xfrm>
        </p:grpSpPr>
        <p:sp>
          <p:nvSpPr>
            <p:cNvPr id="460" name="Shape 46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5455187" y="926866"/>
            <a:ext cx="352061" cy="352953"/>
            <a:chOff x="6617400" y="931125"/>
            <a:chExt cx="483600" cy="484825"/>
          </a:xfrm>
        </p:grpSpPr>
        <p:sp>
          <p:nvSpPr>
            <p:cNvPr id="463" name="Shape 46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044872" y="1474922"/>
            <a:ext cx="339612" cy="238274"/>
            <a:chOff x="559275" y="1683950"/>
            <a:chExt cx="466500" cy="327300"/>
          </a:xfrm>
        </p:grpSpPr>
        <p:sp>
          <p:nvSpPr>
            <p:cNvPr id="466" name="Shape 46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1535599" y="1427821"/>
            <a:ext cx="339612" cy="332496"/>
            <a:chOff x="1233350" y="1619250"/>
            <a:chExt cx="466500" cy="456725"/>
          </a:xfrm>
        </p:grpSpPr>
        <p:sp>
          <p:nvSpPr>
            <p:cNvPr id="469" name="Shape 46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Shape 473"/>
          <p:cNvGrpSpPr/>
          <p:nvPr/>
        </p:nvGrpSpPr>
        <p:grpSpPr>
          <a:xfrm>
            <a:off x="2036991" y="1434919"/>
            <a:ext cx="318282" cy="318282"/>
            <a:chOff x="1922075" y="1629000"/>
            <a:chExt cx="437200" cy="437200"/>
          </a:xfrm>
        </p:grpSpPr>
        <p:sp>
          <p:nvSpPr>
            <p:cNvPr id="474" name="Shape 47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526389" y="1433590"/>
            <a:ext cx="320939" cy="320939"/>
            <a:chOff x="2594325" y="1627175"/>
            <a:chExt cx="440850" cy="440850"/>
          </a:xfrm>
        </p:grpSpPr>
        <p:sp>
          <p:nvSpPr>
            <p:cNvPr id="477" name="Shape 47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Shape 480"/>
          <p:cNvSpPr/>
          <p:nvPr/>
        </p:nvSpPr>
        <p:spPr>
          <a:xfrm>
            <a:off x="3031272" y="1447795"/>
            <a:ext cx="292510" cy="29249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Shape 481"/>
          <p:cNvGrpSpPr/>
          <p:nvPr/>
        </p:nvGrpSpPr>
        <p:grpSpPr>
          <a:xfrm>
            <a:off x="3538072" y="1895584"/>
            <a:ext cx="260478" cy="368950"/>
            <a:chOff x="3984000" y="1594200"/>
            <a:chExt cx="357800" cy="506800"/>
          </a:xfrm>
        </p:grpSpPr>
        <p:sp>
          <p:nvSpPr>
            <p:cNvPr id="482" name="Shape 482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987448" y="1488700"/>
            <a:ext cx="343179" cy="210720"/>
            <a:chOff x="4601275" y="1702875"/>
            <a:chExt cx="471400" cy="289450"/>
          </a:xfrm>
        </p:grpSpPr>
        <p:sp>
          <p:nvSpPr>
            <p:cNvPr id="485" name="Shape 485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494628" y="1437139"/>
            <a:ext cx="310274" cy="313841"/>
            <a:chOff x="5297950" y="1632050"/>
            <a:chExt cx="426200" cy="431100"/>
          </a:xfrm>
        </p:grpSpPr>
        <p:sp>
          <p:nvSpPr>
            <p:cNvPr id="491" name="Shape 49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4984462" y="1427821"/>
            <a:ext cx="312057" cy="332496"/>
            <a:chOff x="5970800" y="1619250"/>
            <a:chExt cx="428650" cy="456725"/>
          </a:xfrm>
        </p:grpSpPr>
        <p:sp>
          <p:nvSpPr>
            <p:cNvPr id="494" name="Shape 49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5460975" y="1423817"/>
            <a:ext cx="349822" cy="319155"/>
            <a:chOff x="6625350" y="1613750"/>
            <a:chExt cx="480525" cy="438400"/>
          </a:xfrm>
        </p:grpSpPr>
        <p:sp>
          <p:nvSpPr>
            <p:cNvPr id="500" name="Shape 50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1082655" y="1942990"/>
            <a:ext cx="264046" cy="283611"/>
            <a:chOff x="611175" y="2326900"/>
            <a:chExt cx="362700" cy="389575"/>
          </a:xfrm>
        </p:grpSpPr>
        <p:sp>
          <p:nvSpPr>
            <p:cNvPr id="506" name="Shape 50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Shape 510"/>
          <p:cNvSpPr/>
          <p:nvPr/>
        </p:nvSpPr>
        <p:spPr>
          <a:xfrm>
            <a:off x="1566244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2056959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547674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Shape 513"/>
          <p:cNvGrpSpPr/>
          <p:nvPr/>
        </p:nvGrpSpPr>
        <p:grpSpPr>
          <a:xfrm>
            <a:off x="3103347" y="1897654"/>
            <a:ext cx="148476" cy="370734"/>
            <a:chOff x="3386850" y="2264625"/>
            <a:chExt cx="203950" cy="509250"/>
          </a:xfrm>
        </p:grpSpPr>
        <p:sp>
          <p:nvSpPr>
            <p:cNvPr id="514" name="Shape 514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4098141" y="1944773"/>
            <a:ext cx="121794" cy="276494"/>
            <a:chOff x="4753325" y="2329350"/>
            <a:chExt cx="167300" cy="379800"/>
          </a:xfrm>
        </p:grpSpPr>
        <p:sp>
          <p:nvSpPr>
            <p:cNvPr id="517" name="Shape 51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3605175" y="1899419"/>
            <a:ext cx="126272" cy="367185"/>
            <a:chOff x="4076175" y="2267050"/>
            <a:chExt cx="173450" cy="504375"/>
          </a:xfrm>
        </p:grpSpPr>
        <p:sp>
          <p:nvSpPr>
            <p:cNvPr id="520" name="Shape 52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Shape 522"/>
          <p:cNvSpPr/>
          <p:nvPr/>
        </p:nvSpPr>
        <p:spPr>
          <a:xfrm>
            <a:off x="4510534" y="1938056"/>
            <a:ext cx="278278" cy="29338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Shape 523"/>
          <p:cNvGrpSpPr/>
          <p:nvPr/>
        </p:nvGrpSpPr>
        <p:grpSpPr>
          <a:xfrm>
            <a:off x="4987575" y="1943427"/>
            <a:ext cx="305833" cy="282719"/>
            <a:chOff x="5975075" y="2327500"/>
            <a:chExt cx="420100" cy="388350"/>
          </a:xfrm>
        </p:grpSpPr>
        <p:sp>
          <p:nvSpPr>
            <p:cNvPr id="524" name="Shape 52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5537415" y="1934982"/>
            <a:ext cx="187606" cy="305833"/>
            <a:chOff x="6730350" y="2315900"/>
            <a:chExt cx="257700" cy="420100"/>
          </a:xfrm>
        </p:grpSpPr>
        <p:sp>
          <p:nvSpPr>
            <p:cNvPr id="527" name="Shape 52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1167103" y="2402158"/>
            <a:ext cx="95150" cy="346728"/>
            <a:chOff x="727175" y="2957625"/>
            <a:chExt cx="130700" cy="476275"/>
          </a:xfrm>
        </p:grpSpPr>
        <p:sp>
          <p:nvSpPr>
            <p:cNvPr id="533" name="Shape 53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Shape 535"/>
          <p:cNvSpPr/>
          <p:nvPr/>
        </p:nvSpPr>
        <p:spPr>
          <a:xfrm>
            <a:off x="2050298" y="2388332"/>
            <a:ext cx="291600" cy="374283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597365" y="2388332"/>
            <a:ext cx="216034" cy="37428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Shape 537"/>
          <p:cNvGrpSpPr/>
          <p:nvPr/>
        </p:nvGrpSpPr>
        <p:grpSpPr>
          <a:xfrm>
            <a:off x="2518381" y="2413260"/>
            <a:ext cx="336955" cy="324506"/>
            <a:chOff x="2583325" y="2972875"/>
            <a:chExt cx="462850" cy="445750"/>
          </a:xfrm>
        </p:grpSpPr>
        <p:sp>
          <p:nvSpPr>
            <p:cNvPr id="538" name="Shape 5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Shape 540"/>
          <p:cNvGrpSpPr/>
          <p:nvPr/>
        </p:nvGrpSpPr>
        <p:grpSpPr>
          <a:xfrm>
            <a:off x="2997550" y="2461726"/>
            <a:ext cx="360069" cy="227591"/>
            <a:chOff x="3241525" y="3039450"/>
            <a:chExt cx="494600" cy="312625"/>
          </a:xfrm>
        </p:grpSpPr>
        <p:sp>
          <p:nvSpPr>
            <p:cNvPr id="541" name="Shape 54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>
            <a:off x="4004258" y="2420781"/>
            <a:ext cx="309400" cy="309382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4463506" y="2437720"/>
            <a:ext cx="372518" cy="275603"/>
            <a:chOff x="5255200" y="3006475"/>
            <a:chExt cx="511700" cy="378575"/>
          </a:xfrm>
        </p:grpSpPr>
        <p:sp>
          <p:nvSpPr>
            <p:cNvPr id="545" name="Shape 54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517615" y="2421723"/>
            <a:ext cx="301392" cy="307598"/>
            <a:chOff x="3955900" y="2984500"/>
            <a:chExt cx="414000" cy="422525"/>
          </a:xfrm>
        </p:grpSpPr>
        <p:sp>
          <p:nvSpPr>
            <p:cNvPr id="548" name="Shape 5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Shape 551"/>
          <p:cNvSpPr/>
          <p:nvPr/>
        </p:nvSpPr>
        <p:spPr>
          <a:xfrm>
            <a:off x="1047975" y="2933719"/>
            <a:ext cx="336937" cy="264937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023033" y="2406549"/>
            <a:ext cx="234707" cy="33784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Shape 553"/>
          <p:cNvGrpSpPr/>
          <p:nvPr/>
        </p:nvGrpSpPr>
        <p:grpSpPr>
          <a:xfrm>
            <a:off x="5516084" y="2417264"/>
            <a:ext cx="230266" cy="327181"/>
            <a:chOff x="6701050" y="2978375"/>
            <a:chExt cx="316300" cy="449425"/>
          </a:xfrm>
        </p:grpSpPr>
        <p:sp>
          <p:nvSpPr>
            <p:cNvPr id="554" name="Shape 554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Shape 556"/>
          <p:cNvGrpSpPr/>
          <p:nvPr/>
        </p:nvGrpSpPr>
        <p:grpSpPr>
          <a:xfrm>
            <a:off x="1541368" y="2956002"/>
            <a:ext cx="328073" cy="220493"/>
            <a:chOff x="1241275" y="3718400"/>
            <a:chExt cx="450650" cy="302875"/>
          </a:xfrm>
        </p:grpSpPr>
        <p:sp>
          <p:nvSpPr>
            <p:cNvPr id="557" name="Shape 55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Shape 561"/>
          <p:cNvGrpSpPr/>
          <p:nvPr/>
        </p:nvGrpSpPr>
        <p:grpSpPr>
          <a:xfrm>
            <a:off x="2036554" y="2939112"/>
            <a:ext cx="319155" cy="254709"/>
            <a:chOff x="1921475" y="3695200"/>
            <a:chExt cx="438400" cy="349875"/>
          </a:xfrm>
        </p:grpSpPr>
        <p:sp>
          <p:nvSpPr>
            <p:cNvPr id="562" name="Shape 562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>
            <a:off x="2530393" y="2935108"/>
            <a:ext cx="312931" cy="262280"/>
            <a:chOff x="2599825" y="3689700"/>
            <a:chExt cx="429850" cy="360275"/>
          </a:xfrm>
        </p:grpSpPr>
        <p:sp>
          <p:nvSpPr>
            <p:cNvPr id="566" name="Shape 56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3036225" y="2907990"/>
            <a:ext cx="282719" cy="295168"/>
            <a:chOff x="3294650" y="3652450"/>
            <a:chExt cx="388350" cy="405450"/>
          </a:xfrm>
        </p:grpSpPr>
        <p:sp>
          <p:nvSpPr>
            <p:cNvPr id="569" name="Shape 56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3503401" y="2945337"/>
            <a:ext cx="329820" cy="241823"/>
            <a:chOff x="3936375" y="3703750"/>
            <a:chExt cx="453050" cy="332175"/>
          </a:xfrm>
        </p:grpSpPr>
        <p:sp>
          <p:nvSpPr>
            <p:cNvPr id="573" name="Shape 57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994128" y="2945337"/>
            <a:ext cx="329820" cy="241823"/>
            <a:chOff x="4610450" y="3703750"/>
            <a:chExt cx="453050" cy="332175"/>
          </a:xfrm>
        </p:grpSpPr>
        <p:sp>
          <p:nvSpPr>
            <p:cNvPr id="579" name="Shape 57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4496411" y="2920894"/>
            <a:ext cx="306706" cy="290709"/>
            <a:chOff x="5300400" y="3670175"/>
            <a:chExt cx="421300" cy="399325"/>
          </a:xfrm>
        </p:grpSpPr>
        <p:sp>
          <p:nvSpPr>
            <p:cNvPr id="582" name="Shape 582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Shape 587"/>
          <p:cNvSpPr/>
          <p:nvPr/>
        </p:nvSpPr>
        <p:spPr>
          <a:xfrm>
            <a:off x="4969690" y="2895499"/>
            <a:ext cx="341396" cy="34137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Shape 588"/>
          <p:cNvGrpSpPr/>
          <p:nvPr/>
        </p:nvGrpSpPr>
        <p:grpSpPr>
          <a:xfrm>
            <a:off x="5482305" y="2917327"/>
            <a:ext cx="297825" cy="297843"/>
            <a:chOff x="6654650" y="3665275"/>
            <a:chExt cx="409100" cy="409125"/>
          </a:xfrm>
        </p:grpSpPr>
        <p:sp>
          <p:nvSpPr>
            <p:cNvPr id="589" name="Shape 58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1053317" y="3395605"/>
            <a:ext cx="322722" cy="322741"/>
            <a:chOff x="570875" y="4322250"/>
            <a:chExt cx="443300" cy="443325"/>
          </a:xfrm>
        </p:grpSpPr>
        <p:sp>
          <p:nvSpPr>
            <p:cNvPr id="592" name="Shape 59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Shape 596"/>
          <p:cNvSpPr/>
          <p:nvPr/>
        </p:nvSpPr>
        <p:spPr>
          <a:xfrm>
            <a:off x="1530682" y="3458212"/>
            <a:ext cx="349404" cy="197379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Shape 597"/>
          <p:cNvGrpSpPr/>
          <p:nvPr/>
        </p:nvGrpSpPr>
        <p:grpSpPr>
          <a:xfrm>
            <a:off x="2078778" y="3371617"/>
            <a:ext cx="234707" cy="370716"/>
            <a:chOff x="1979475" y="4289300"/>
            <a:chExt cx="322400" cy="509225"/>
          </a:xfrm>
        </p:grpSpPr>
        <p:sp>
          <p:nvSpPr>
            <p:cNvPr id="598" name="Shape 59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2548611" y="3376495"/>
            <a:ext cx="276931" cy="360961"/>
            <a:chOff x="2624850" y="4296000"/>
            <a:chExt cx="380400" cy="495825"/>
          </a:xfrm>
        </p:grpSpPr>
        <p:sp>
          <p:nvSpPr>
            <p:cNvPr id="602" name="Shape 602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Shape 605"/>
          <p:cNvSpPr/>
          <p:nvPr/>
        </p:nvSpPr>
        <p:spPr>
          <a:xfrm>
            <a:off x="3520222" y="3408873"/>
            <a:ext cx="296041" cy="296059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3029507" y="3427546"/>
            <a:ext cx="296041" cy="25871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4009590" y="3407545"/>
            <a:ext cx="298735" cy="298717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Shape 608"/>
          <p:cNvGrpSpPr/>
          <p:nvPr/>
        </p:nvGrpSpPr>
        <p:grpSpPr>
          <a:xfrm>
            <a:off x="4478630" y="3412057"/>
            <a:ext cx="342269" cy="289835"/>
            <a:chOff x="5275975" y="4344850"/>
            <a:chExt cx="470150" cy="398125"/>
          </a:xfrm>
        </p:grpSpPr>
        <p:sp>
          <p:nvSpPr>
            <p:cNvPr id="609" name="Shape 60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Shape 612"/>
          <p:cNvSpPr/>
          <p:nvPr/>
        </p:nvSpPr>
        <p:spPr>
          <a:xfrm>
            <a:off x="4986579" y="3403104"/>
            <a:ext cx="307616" cy="307598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Shape 613"/>
          <p:cNvGrpSpPr/>
          <p:nvPr/>
        </p:nvGrpSpPr>
        <p:grpSpPr>
          <a:xfrm>
            <a:off x="5473405" y="3388507"/>
            <a:ext cx="315624" cy="336937"/>
            <a:chOff x="6642425" y="4312500"/>
            <a:chExt cx="433550" cy="462825"/>
          </a:xfrm>
        </p:grpSpPr>
        <p:sp>
          <p:nvSpPr>
            <p:cNvPr id="614" name="Shape 614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1011976" y="3928034"/>
            <a:ext cx="405387" cy="239166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1543589" y="3888570"/>
            <a:ext cx="323614" cy="318282"/>
            <a:chOff x="1244325" y="4999400"/>
            <a:chExt cx="444525" cy="437200"/>
          </a:xfrm>
        </p:grpSpPr>
        <p:sp>
          <p:nvSpPr>
            <p:cNvPr id="619" name="Shape 6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Shape 624"/>
          <p:cNvGrpSpPr/>
          <p:nvPr/>
        </p:nvGrpSpPr>
        <p:grpSpPr>
          <a:xfrm>
            <a:off x="2063217" y="3878341"/>
            <a:ext cx="265829" cy="338720"/>
            <a:chOff x="1958100" y="4985350"/>
            <a:chExt cx="365150" cy="465275"/>
          </a:xfrm>
        </p:grpSpPr>
        <p:sp>
          <p:nvSpPr>
            <p:cNvPr id="625" name="Shape 625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Shape 628"/>
          <p:cNvGrpSpPr/>
          <p:nvPr/>
        </p:nvGrpSpPr>
        <p:grpSpPr>
          <a:xfrm>
            <a:off x="2534378" y="3891227"/>
            <a:ext cx="304959" cy="313386"/>
            <a:chOff x="2605300" y="5003050"/>
            <a:chExt cx="418900" cy="430475"/>
          </a:xfrm>
        </p:grpSpPr>
        <p:sp>
          <p:nvSpPr>
            <p:cNvPr id="629" name="Shape 62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995330" y="3897906"/>
            <a:ext cx="364510" cy="299608"/>
            <a:chOff x="3238475" y="5012225"/>
            <a:chExt cx="500700" cy="411550"/>
          </a:xfrm>
        </p:grpSpPr>
        <p:sp>
          <p:nvSpPr>
            <p:cNvPr id="633" name="Shape 63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3959002" y="3865893"/>
            <a:ext cx="400072" cy="363618"/>
            <a:chOff x="4562200" y="4968250"/>
            <a:chExt cx="549550" cy="499475"/>
          </a:xfrm>
        </p:grpSpPr>
        <p:sp>
          <p:nvSpPr>
            <p:cNvPr id="639" name="Shape 6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Shape 644"/>
          <p:cNvGrpSpPr/>
          <p:nvPr/>
        </p:nvGrpSpPr>
        <p:grpSpPr>
          <a:xfrm>
            <a:off x="3529627" y="3886349"/>
            <a:ext cx="277368" cy="322267"/>
            <a:chOff x="3972400" y="4996350"/>
            <a:chExt cx="381000" cy="442675"/>
          </a:xfrm>
        </p:grpSpPr>
        <p:sp>
          <p:nvSpPr>
            <p:cNvPr id="645" name="Shape 645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Shape 647"/>
          <p:cNvGrpSpPr/>
          <p:nvPr/>
        </p:nvGrpSpPr>
        <p:grpSpPr>
          <a:xfrm>
            <a:off x="4453295" y="3859231"/>
            <a:ext cx="392956" cy="376940"/>
            <a:chOff x="5241175" y="4959100"/>
            <a:chExt cx="539775" cy="517775"/>
          </a:xfrm>
        </p:grpSpPr>
        <p:sp>
          <p:nvSpPr>
            <p:cNvPr id="648" name="Shape 6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Shape 654"/>
          <p:cNvSpPr/>
          <p:nvPr/>
        </p:nvSpPr>
        <p:spPr>
          <a:xfrm>
            <a:off x="4967470" y="3952040"/>
            <a:ext cx="345836" cy="191155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5504527" y="3915233"/>
            <a:ext cx="252052" cy="289835"/>
            <a:chOff x="6685175" y="5036025"/>
            <a:chExt cx="346225" cy="398125"/>
          </a:xfrm>
        </p:grpSpPr>
        <p:sp>
          <p:nvSpPr>
            <p:cNvPr id="656" name="Shape 65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6131017" y="2563399"/>
            <a:ext cx="432570" cy="421334"/>
            <a:chOff x="5926225" y="921350"/>
            <a:chExt cx="517800" cy="504350"/>
          </a:xfrm>
        </p:grpSpPr>
        <p:sp>
          <p:nvSpPr>
            <p:cNvPr id="662" name="Shape 66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64" name="Shape 664"/>
          <p:cNvSpPr/>
          <p:nvPr/>
        </p:nvSpPr>
        <p:spPr>
          <a:xfrm>
            <a:off x="6324938" y="27994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Shape 665"/>
          <p:cNvGrpSpPr/>
          <p:nvPr/>
        </p:nvGrpSpPr>
        <p:grpSpPr>
          <a:xfrm>
            <a:off x="7016005" y="2542779"/>
            <a:ext cx="432570" cy="421334"/>
            <a:chOff x="5926225" y="921350"/>
            <a:chExt cx="517800" cy="504350"/>
          </a:xfrm>
        </p:grpSpPr>
        <p:sp>
          <p:nvSpPr>
            <p:cNvPr id="666" name="Shape 66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7438526" y="27788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6131285" y="3291821"/>
            <a:ext cx="1075937" cy="1047989"/>
            <a:chOff x="5926225" y="921350"/>
            <a:chExt cx="517800" cy="504350"/>
          </a:xfrm>
        </p:grpSpPr>
        <p:sp>
          <p:nvSpPr>
            <p:cNvPr id="670" name="Shape 67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Shape 672"/>
          <p:cNvSpPr/>
          <p:nvPr/>
        </p:nvSpPr>
        <p:spPr>
          <a:xfrm>
            <a:off x="6613598" y="38789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6019975" y="312075"/>
            <a:ext cx="18543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This means that you can: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Resize them without losing quality.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fill color and opacity.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line color, width and style.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Isn’t that nice? :)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Examples: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/>
        </p:nvSpPr>
        <p:spPr>
          <a:xfrm>
            <a:off x="2468650" y="761875"/>
            <a:ext cx="54267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Now you can use any emoji as an icon!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1085500" y="2221850"/>
            <a:ext cx="6772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66"/>
                </a:highlight>
                <a:latin typeface="Hind"/>
                <a:ea typeface="Hind"/>
                <a:cs typeface="Hind"/>
                <a:sym typeface="Hi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66"/>
              </a:highligh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953775" y="7040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CC00"/>
                </a:solidFill>
              </a:rPr>
              <a:t>😉</a:t>
            </a:r>
            <a:endParaRPr sz="96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2DB21AD-6C0C-4017-90F3-7B1B1DE3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993870"/>
            <a:ext cx="6562725" cy="3155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997810-3597-4779-9CFC-8CC8D3FE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86" y="774971"/>
            <a:ext cx="1884066" cy="20423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715C8DC-68B8-46B8-8BA0-93C15BA1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85" y="802577"/>
            <a:ext cx="1456083" cy="14560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6BEDF1-20B9-4809-B541-7E1C230D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214" y="3629645"/>
            <a:ext cx="1219209" cy="12192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4F8F06-3D6D-4D32-B6E6-02DAFFDB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670" y="802577"/>
            <a:ext cx="1368900" cy="1368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7724783-D6A3-4C44-9EDB-9E96CDF7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795" y="1006197"/>
            <a:ext cx="4190045" cy="31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CBBB7E-5B6C-4911-9FAF-66B95689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1" y="773738"/>
            <a:ext cx="6877878" cy="35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8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Kotlin</a:t>
            </a:r>
            <a:r>
              <a:rPr lang="pt-BR" dirty="0"/>
              <a:t> !?</a:t>
            </a:r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Criada pela </a:t>
            </a:r>
            <a:r>
              <a:rPr lang="pt-BR" sz="2000" dirty="0" err="1"/>
              <a:t>Jetbrains</a:t>
            </a:r>
            <a:r>
              <a:rPr lang="pt-BR" sz="2000" dirty="0"/>
              <a:t> em 2011</a:t>
            </a:r>
            <a:endParaRPr sz="20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Primeira versão estável em 2016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Roda em cima da JVM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100% Inter operável com Java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Mais produtivo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POO e programação Funcional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 err="1"/>
              <a:t>Null</a:t>
            </a:r>
            <a:r>
              <a:rPr lang="pt-BR" sz="2000" dirty="0"/>
              <a:t> </a:t>
            </a:r>
            <a:r>
              <a:rPr lang="pt-BR" sz="2000" dirty="0" err="1"/>
              <a:t>safety</a:t>
            </a:r>
            <a:r>
              <a:rPr lang="pt-BR" sz="2000" dirty="0"/>
              <a:t>, data classes, lambdas e muito mais...</a:t>
            </a:r>
            <a:endParaRPr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C3C8EC-193F-4981-A501-C2C0E012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12" y="689274"/>
            <a:ext cx="3888799" cy="37649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662415-52CB-4728-8E82-AD87D2B9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98" y="1230850"/>
            <a:ext cx="2337171" cy="15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873203-B080-4A84-B977-61AAE8E0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39" y="942269"/>
            <a:ext cx="6517922" cy="3258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754400" y="2742715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Vem </a:t>
            </a:r>
            <a:r>
              <a:rPr lang="pt-BR" sz="4800" dirty="0" err="1"/>
              <a:t>ni</a:t>
            </a:r>
            <a:r>
              <a:rPr lang="pt-BR" sz="4800" dirty="0"/>
              <a:t> mim </a:t>
            </a:r>
            <a:r>
              <a:rPr lang="pt-BR" sz="4800" dirty="0" err="1"/>
              <a:t>kotlin</a:t>
            </a:r>
            <a:r>
              <a:rPr lang="pt-BR" sz="4800" dirty="0"/>
              <a:t> !</a:t>
            </a:r>
            <a:endParaRPr sz="4800" dirty="0"/>
          </a:p>
        </p:txBody>
      </p:sp>
      <p:sp>
        <p:nvSpPr>
          <p:cNvPr id="223" name="Shape 223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  <a:solidFill>
            <a:srgbClr val="00B050"/>
          </a:solidFill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865</Words>
  <Application>Microsoft Office PowerPoint</Application>
  <PresentationFormat>Apresentação na tela (16:9)</PresentationFormat>
  <Paragraphs>129</Paragraphs>
  <Slides>32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Hind</vt:lpstr>
      <vt:lpstr>Calibri</vt:lpstr>
      <vt:lpstr>Arial</vt:lpstr>
      <vt:lpstr>Dumaine</vt:lpstr>
      <vt:lpstr>KOTLIN + ANKO Simplificando o que já é simples</vt:lpstr>
      <vt:lpstr>HELLO!</vt:lpstr>
      <vt:lpstr>My Story</vt:lpstr>
      <vt:lpstr>Apresentação do PowerPoint</vt:lpstr>
      <vt:lpstr>Apresentação do PowerPoint</vt:lpstr>
      <vt:lpstr>Apresentação do PowerPoint</vt:lpstr>
      <vt:lpstr>Kotlin !?</vt:lpstr>
      <vt:lpstr>Apresentação do PowerPoint</vt:lpstr>
      <vt:lpstr>Vem ni mim kotlin !</vt:lpstr>
      <vt:lpstr>Apresentação do PowerPoint</vt:lpstr>
      <vt:lpstr>Apresentação do PowerPoint</vt:lpstr>
      <vt:lpstr>Apresentação do PowerPoint</vt:lpstr>
      <vt:lpstr>You can also split your content</vt:lpstr>
      <vt:lpstr>In two or three columns</vt:lpstr>
      <vt:lpstr>A picture is worth a thousand words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+ ANKO Simplificando o que já é simples</dc:title>
  <cp:lastModifiedBy>nova</cp:lastModifiedBy>
  <cp:revision>12</cp:revision>
  <dcterms:modified xsi:type="dcterms:W3CDTF">2018-05-17T17:01:30Z</dcterms:modified>
</cp:coreProperties>
</file>